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439400"/>
  <p:notesSz cx="6797675" cy="9928225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M RECARGA" id="{4752393B-E7EB-4DC9-B60F-9BC6A82C5DCB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320"/>
    <a:srgbClr val="DFE7F5"/>
    <a:srgbClr val="F3F6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2212" y="36"/>
      </p:cViewPr>
      <p:guideLst>
        <p:guide orient="horz" pos="328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loma Oliveira De Souza" userId="bb0c6c23-7add-48c3-b172-7f5bc6d307c1" providerId="ADAL" clId="{65F1F49A-4BB9-4944-AB02-E3DEBE3BE654}"/>
    <pc:docChg chg="custSel modSld">
      <pc:chgData name="Paloma Oliveira De Souza" userId="bb0c6c23-7add-48c3-b172-7f5bc6d307c1" providerId="ADAL" clId="{65F1F49A-4BB9-4944-AB02-E3DEBE3BE654}" dt="2025-06-26T16:40:23.922" v="251" actId="20577"/>
      <pc:docMkLst>
        <pc:docMk/>
      </pc:docMkLst>
      <pc:sldChg chg="modSp mod">
        <pc:chgData name="Paloma Oliveira De Souza" userId="bb0c6c23-7add-48c3-b172-7f5bc6d307c1" providerId="ADAL" clId="{65F1F49A-4BB9-4944-AB02-E3DEBE3BE654}" dt="2025-06-26T16:40:23.922" v="251" actId="20577"/>
        <pc:sldMkLst>
          <pc:docMk/>
          <pc:sldMk cId="3208447870" sldId="256"/>
        </pc:sldMkLst>
        <pc:spChg chg="mod">
          <ac:chgData name="Paloma Oliveira De Souza" userId="bb0c6c23-7add-48c3-b172-7f5bc6d307c1" providerId="ADAL" clId="{65F1F49A-4BB9-4944-AB02-E3DEBE3BE654}" dt="2025-06-26T16:40:23.922" v="251" actId="20577"/>
          <ac:spMkLst>
            <pc:docMk/>
            <pc:sldMk cId="3208447870" sldId="256"/>
            <ac:spMk id="2" creationId="{007CDE67-F68D-AC82-5128-6B33CD68C14A}"/>
          </ac:spMkLst>
        </pc:spChg>
        <pc:spChg chg="mod">
          <ac:chgData name="Paloma Oliveira De Souza" userId="bb0c6c23-7add-48c3-b172-7f5bc6d307c1" providerId="ADAL" clId="{65F1F49A-4BB9-4944-AB02-E3DEBE3BE654}" dt="2025-06-16T17:53:39.902" v="250" actId="20577"/>
          <ac:spMkLst>
            <pc:docMk/>
            <pc:sldMk cId="3208447870" sldId="256"/>
            <ac:spMk id="5" creationId="{7B219003-9252-4710-C305-7EEDB582E8B0}"/>
          </ac:spMkLst>
        </pc:spChg>
        <pc:spChg chg="mod">
          <ac:chgData name="Paloma Oliveira De Souza" userId="bb0c6c23-7add-48c3-b172-7f5bc6d307c1" providerId="ADAL" clId="{65F1F49A-4BB9-4944-AB02-E3DEBE3BE654}" dt="2025-06-16T17:50:49.066" v="203" actId="20577"/>
          <ac:spMkLst>
            <pc:docMk/>
            <pc:sldMk cId="3208447870" sldId="256"/>
            <ac:spMk id="12" creationId="{E98F93C5-A033-94AA-5194-1156F253DF85}"/>
          </ac:spMkLst>
        </pc:spChg>
        <pc:spChg chg="mod">
          <ac:chgData name="Paloma Oliveira De Souza" userId="bb0c6c23-7add-48c3-b172-7f5bc6d307c1" providerId="ADAL" clId="{65F1F49A-4BB9-4944-AB02-E3DEBE3BE654}" dt="2025-06-16T17:46:00.607" v="67" actId="20577"/>
          <ac:spMkLst>
            <pc:docMk/>
            <pc:sldMk cId="3208447870" sldId="256"/>
            <ac:spMk id="28" creationId="{33198345-1BC8-38B4-BF75-0062045C3F1A}"/>
          </ac:spMkLst>
        </pc:spChg>
      </pc:sldChg>
      <pc:sldChg chg="modSp mod">
        <pc:chgData name="Paloma Oliveira De Souza" userId="bb0c6c23-7add-48c3-b172-7f5bc6d307c1" providerId="ADAL" clId="{65F1F49A-4BB9-4944-AB02-E3DEBE3BE654}" dt="2025-06-16T17:51:45.462" v="230" actId="20577"/>
        <pc:sldMkLst>
          <pc:docMk/>
          <pc:sldMk cId="1136040768" sldId="257"/>
        </pc:sldMkLst>
        <pc:spChg chg="mod">
          <ac:chgData name="Paloma Oliveira De Souza" userId="bb0c6c23-7add-48c3-b172-7f5bc6d307c1" providerId="ADAL" clId="{65F1F49A-4BB9-4944-AB02-E3DEBE3BE654}" dt="2025-06-16T17:51:45.462" v="230" actId="20577"/>
          <ac:spMkLst>
            <pc:docMk/>
            <pc:sldMk cId="1136040768" sldId="257"/>
            <ac:spMk id="21" creationId="{2C845172-F4DB-9EDB-B7A1-1059C811ED9E}"/>
          </ac:spMkLst>
        </pc:spChg>
      </pc:sldChg>
    </pc:docChg>
  </pc:docChgLst>
  <pc:docChgLst>
    <pc:chgData name="Caroline Camilo Lima" userId="43efebed-010d-4653-a6b8-7720e6b73b68" providerId="ADAL" clId="{E08F0183-A695-4469-B176-19F81C16D100}"/>
    <pc:docChg chg="custSel modSld">
      <pc:chgData name="Caroline Camilo Lima" userId="43efebed-010d-4653-a6b8-7720e6b73b68" providerId="ADAL" clId="{E08F0183-A695-4469-B176-19F81C16D100}" dt="2023-11-07T17:08:48.738" v="4"/>
      <pc:docMkLst>
        <pc:docMk/>
      </pc:docMkLst>
      <pc:sldChg chg="delSp modSp mod setBg">
        <pc:chgData name="Caroline Camilo Lima" userId="43efebed-010d-4653-a6b8-7720e6b73b68" providerId="ADAL" clId="{E08F0183-A695-4469-B176-19F81C16D100}" dt="2023-11-07T17:08:48.738" v="4"/>
        <pc:sldMkLst>
          <pc:docMk/>
          <pc:sldMk cId="3208447870" sldId="256"/>
        </pc:sldMkLst>
      </pc:sldChg>
    </pc:docChg>
  </pc:docChgLst>
  <pc:docChgLst>
    <pc:chgData name="Paloma Oliveira De Souza" userId="bb0c6c23-7add-48c3-b172-7f5bc6d307c1" providerId="ADAL" clId="{380D508B-F727-412C-B92B-37C309859227}"/>
    <pc:docChg chg="undo custSel addSld delSld modSld modSection">
      <pc:chgData name="Paloma Oliveira De Souza" userId="bb0c6c23-7add-48c3-b172-7f5bc6d307c1" providerId="ADAL" clId="{380D508B-F727-412C-B92B-37C309859227}" dt="2025-03-19T12:31:55.609" v="1136" actId="1076"/>
      <pc:docMkLst>
        <pc:docMk/>
      </pc:docMkLst>
      <pc:sldChg chg="addSp delSp modSp mod">
        <pc:chgData name="Paloma Oliveira De Souza" userId="bb0c6c23-7add-48c3-b172-7f5bc6d307c1" providerId="ADAL" clId="{380D508B-F727-412C-B92B-37C309859227}" dt="2025-03-19T12:31:31.156" v="1132" actId="1076"/>
        <pc:sldMkLst>
          <pc:docMk/>
          <pc:sldMk cId="3208447870" sldId="256"/>
        </pc:sldMkLst>
      </pc:sldChg>
      <pc:sldChg chg="add del">
        <pc:chgData name="Paloma Oliveira De Souza" userId="bb0c6c23-7add-48c3-b172-7f5bc6d307c1" providerId="ADAL" clId="{380D508B-F727-412C-B92B-37C309859227}" dt="2025-03-19T11:22:30.573" v="395" actId="2696"/>
        <pc:sldMkLst>
          <pc:docMk/>
          <pc:sldMk cId="434962170" sldId="257"/>
        </pc:sldMkLst>
      </pc:sldChg>
      <pc:sldChg chg="addSp delSp modSp add mod">
        <pc:chgData name="Paloma Oliveira De Souza" userId="bb0c6c23-7add-48c3-b172-7f5bc6d307c1" providerId="ADAL" clId="{380D508B-F727-412C-B92B-37C309859227}" dt="2025-03-19T12:31:55.609" v="1136" actId="1076"/>
        <pc:sldMkLst>
          <pc:docMk/>
          <pc:sldMk cId="1136040768" sldId="257"/>
        </pc:sldMkLst>
      </pc:sldChg>
    </pc:docChg>
  </pc:docChgLst>
  <pc:docChgLst>
    <pc:chgData name="Paloma Oliveira De Souza" userId="bb0c6c23-7add-48c3-b172-7f5bc6d307c1" providerId="ADAL" clId="{4C0AD51F-550D-46AC-85DE-67556E3E1FF5}"/>
    <pc:docChg chg="custSel modSld">
      <pc:chgData name="Paloma Oliveira De Souza" userId="bb0c6c23-7add-48c3-b172-7f5bc6d307c1" providerId="ADAL" clId="{4C0AD51F-550D-46AC-85DE-67556E3E1FF5}" dt="2025-04-07T17:18:35.016" v="74" actId="20577"/>
      <pc:docMkLst>
        <pc:docMk/>
      </pc:docMkLst>
      <pc:sldChg chg="modSp mod">
        <pc:chgData name="Paloma Oliveira De Souza" userId="bb0c6c23-7add-48c3-b172-7f5bc6d307c1" providerId="ADAL" clId="{4C0AD51F-550D-46AC-85DE-67556E3E1FF5}" dt="2025-04-07T17:18:35.016" v="74" actId="20577"/>
        <pc:sldMkLst>
          <pc:docMk/>
          <pc:sldMk cId="3208447870" sldId="256"/>
        </pc:sldMkLst>
        <pc:spChg chg="mod">
          <ac:chgData name="Paloma Oliveira De Souza" userId="bb0c6c23-7add-48c3-b172-7f5bc6d307c1" providerId="ADAL" clId="{4C0AD51F-550D-46AC-85DE-67556E3E1FF5}" dt="2025-04-07T17:18:11.134" v="36" actId="20577"/>
          <ac:spMkLst>
            <pc:docMk/>
            <pc:sldMk cId="3208447870" sldId="256"/>
            <ac:spMk id="12" creationId="{E98F93C5-A033-94AA-5194-1156F253DF85}"/>
          </ac:spMkLst>
        </pc:spChg>
        <pc:spChg chg="mod">
          <ac:chgData name="Paloma Oliveira De Souza" userId="bb0c6c23-7add-48c3-b172-7f5bc6d307c1" providerId="ADAL" clId="{4C0AD51F-550D-46AC-85DE-67556E3E1FF5}" dt="2025-04-07T17:18:35.016" v="74" actId="20577"/>
          <ac:spMkLst>
            <pc:docMk/>
            <pc:sldMk cId="3208447870" sldId="256"/>
            <ac:spMk id="28" creationId="{33198345-1BC8-38B4-BF75-0062045C3F1A}"/>
          </ac:spMkLst>
        </pc:spChg>
      </pc:sldChg>
      <pc:sldChg chg="modSp mod">
        <pc:chgData name="Paloma Oliveira De Souza" userId="bb0c6c23-7add-48c3-b172-7f5bc6d307c1" providerId="ADAL" clId="{4C0AD51F-550D-46AC-85DE-67556E3E1FF5}" dt="2025-04-07T17:17:17.405" v="18" actId="6549"/>
        <pc:sldMkLst>
          <pc:docMk/>
          <pc:sldMk cId="1136040768" sldId="257"/>
        </pc:sldMkLst>
        <pc:spChg chg="mod">
          <ac:chgData name="Paloma Oliveira De Souza" userId="bb0c6c23-7add-48c3-b172-7f5bc6d307c1" providerId="ADAL" clId="{4C0AD51F-550D-46AC-85DE-67556E3E1FF5}" dt="2025-04-07T17:17:17.405" v="18" actId="6549"/>
          <ac:spMkLst>
            <pc:docMk/>
            <pc:sldMk cId="1136040768" sldId="257"/>
            <ac:spMk id="21" creationId="{2C845172-F4DB-9EDB-B7A1-1059C811ED9E}"/>
          </ac:spMkLst>
        </pc:spChg>
      </pc:sldChg>
    </pc:docChg>
  </pc:docChgLst>
  <pc:docChgLst>
    <pc:chgData name="Caroline Camilo Lima" userId="43efebed-010d-4653-a6b8-7720e6b73b68" providerId="ADAL" clId="{A9E8B3C4-EAD7-4525-9B4B-04D35136AA8F}"/>
    <pc:docChg chg="undo custSel addSld delSld modSld delSection modSection">
      <pc:chgData name="Caroline Camilo Lima" userId="43efebed-010d-4653-a6b8-7720e6b73b68" providerId="ADAL" clId="{A9E8B3C4-EAD7-4525-9B4B-04D35136AA8F}" dt="2023-10-24T12:49:27.845" v="252" actId="47"/>
      <pc:docMkLst>
        <pc:docMk/>
      </pc:docMkLst>
      <pc:sldChg chg="addSp delSp modSp mod">
        <pc:chgData name="Caroline Camilo Lima" userId="43efebed-010d-4653-a6b8-7720e6b73b68" providerId="ADAL" clId="{A9E8B3C4-EAD7-4525-9B4B-04D35136AA8F}" dt="2023-10-24T12:47:25.224" v="246" actId="1076"/>
        <pc:sldMkLst>
          <pc:docMk/>
          <pc:sldMk cId="3208447870" sldId="256"/>
        </pc:sldMkLst>
      </pc:sldChg>
      <pc:sldChg chg="modSp add del mod">
        <pc:chgData name="Caroline Camilo Lima" userId="43efebed-010d-4653-a6b8-7720e6b73b68" providerId="ADAL" clId="{A9E8B3C4-EAD7-4525-9B4B-04D35136AA8F}" dt="2023-10-24T12:49:27.845" v="252" actId="47"/>
        <pc:sldMkLst>
          <pc:docMk/>
          <pc:sldMk cId="822964982" sldId="257"/>
        </pc:sldMkLst>
      </pc:sldChg>
      <pc:sldChg chg="del">
        <pc:chgData name="Caroline Camilo Lima" userId="43efebed-010d-4653-a6b8-7720e6b73b68" providerId="ADAL" clId="{A9E8B3C4-EAD7-4525-9B4B-04D35136AA8F}" dt="2023-10-23T19:11:01.135" v="0" actId="47"/>
        <pc:sldMkLst>
          <pc:docMk/>
          <pc:sldMk cId="231071702" sldId="259"/>
        </pc:sldMkLst>
      </pc:sldChg>
    </pc:docChg>
  </pc:docChgLst>
  <pc:docChgLst>
    <pc:chgData name="Caroline Camilo Lima" userId="43efebed-010d-4653-a6b8-7720e6b73b68" providerId="ADAL" clId="{38BB583B-7987-4582-AC91-AA4082CEF055}"/>
    <pc:docChg chg="undo custSel addSld delSld modSld modSection">
      <pc:chgData name="Caroline Camilo Lima" userId="43efebed-010d-4653-a6b8-7720e6b73b68" providerId="ADAL" clId="{38BB583B-7987-4582-AC91-AA4082CEF055}" dt="2023-11-01T18:43:06.309" v="335" actId="1036"/>
      <pc:docMkLst>
        <pc:docMk/>
      </pc:docMkLst>
      <pc:sldChg chg="addSp delSp modSp mod">
        <pc:chgData name="Caroline Camilo Lima" userId="43efebed-010d-4653-a6b8-7720e6b73b68" providerId="ADAL" clId="{38BB583B-7987-4582-AC91-AA4082CEF055}" dt="2023-11-01T18:43:06.309" v="335" actId="1036"/>
        <pc:sldMkLst>
          <pc:docMk/>
          <pc:sldMk cId="3208447870" sldId="256"/>
        </pc:sldMkLst>
      </pc:sldChg>
      <pc:sldChg chg="addSp delSp modSp add del mod">
        <pc:chgData name="Caroline Camilo Lima" userId="43efebed-010d-4653-a6b8-7720e6b73b68" providerId="ADAL" clId="{38BB583B-7987-4582-AC91-AA4082CEF055}" dt="2023-11-01T18:35:20.885" v="290" actId="47"/>
        <pc:sldMkLst>
          <pc:docMk/>
          <pc:sldMk cId="1871872809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2AF8-1E6B-4CA9-99BD-D2B58A9E37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435BE-5CC2-4D5A-9B25-57467F359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254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2AF8-1E6B-4CA9-99BD-D2B58A9E37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435BE-5CC2-4D5A-9B25-57467F359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454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2AF8-1E6B-4CA9-99BD-D2B58A9E37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435BE-5CC2-4D5A-9B25-57467F359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96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2AF8-1E6B-4CA9-99BD-D2B58A9E37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435BE-5CC2-4D5A-9B25-57467F359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94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2AF8-1E6B-4CA9-99BD-D2B58A9E37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435BE-5CC2-4D5A-9B25-57467F359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99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2AF8-1E6B-4CA9-99BD-D2B58A9E37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435BE-5CC2-4D5A-9B25-57467F359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658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2AF8-1E6B-4CA9-99BD-D2B58A9E37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435BE-5CC2-4D5A-9B25-57467F359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2441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2AF8-1E6B-4CA9-99BD-D2B58A9E37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435BE-5CC2-4D5A-9B25-57467F359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234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2AF8-1E6B-4CA9-99BD-D2B58A9E37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435BE-5CC2-4D5A-9B25-57467F359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290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2AF8-1E6B-4CA9-99BD-D2B58A9E37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435BE-5CC2-4D5A-9B25-57467F359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1042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D2AF8-1E6B-4CA9-99BD-D2B58A9E37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435BE-5CC2-4D5A-9B25-57467F3594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63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D2AF8-1E6B-4CA9-99BD-D2B58A9E37D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435BE-5CC2-4D5A-9B25-57467F3594F8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01A4FB08-1304-60ED-F270-51DF07FBDF2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674245924"/>
              </p:ext>
            </p:extLst>
          </p:nvPr>
        </p:nvGraphicFramePr>
        <p:xfrm>
          <a:off x="984" y="2417"/>
          <a:ext cx="985" cy="2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14" imgW="395" imgH="396" progId="TCLayout.ActiveDocument.1">
                  <p:embed/>
                </p:oleObj>
              </mc:Choice>
              <mc:Fallback>
                <p:oleObj name="Slide do think-cell" r:id="rId14" imgW="395" imgH="396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01A4FB08-1304-60ED-F270-51DF07FBDF2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84" y="2417"/>
                        <a:ext cx="985" cy="24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853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B2710CA9-4A30-C54E-C4DE-BDE6B2E5DDF9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58064570"/>
              </p:ext>
            </p:extLst>
          </p:nvPr>
        </p:nvGraphicFramePr>
        <p:xfrm>
          <a:off x="984" y="3094526"/>
          <a:ext cx="985" cy="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3" imgW="395" imgH="396" progId="TCLayout.ActiveDocument.1">
                  <p:embed/>
                </p:oleObj>
              </mc:Choice>
              <mc:Fallback>
                <p:oleObj name="Slide do think-cell" r:id="rId3" imgW="395" imgH="39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2710CA9-4A30-C54E-C4DE-BDE6B2E5DDF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4" y="3094526"/>
                        <a:ext cx="985" cy="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aixaDeTexto 16">
            <a:extLst>
              <a:ext uri="{FF2B5EF4-FFF2-40B4-BE49-F238E27FC236}">
                <a16:creationId xmlns:a16="http://schemas.microsoft.com/office/drawing/2014/main" id="{7DAE7C94-5747-4087-21AE-C629DC48E7F7}"/>
              </a:ext>
            </a:extLst>
          </p:cNvPr>
          <p:cNvSpPr txBox="1"/>
          <p:nvPr/>
        </p:nvSpPr>
        <p:spPr>
          <a:xfrm>
            <a:off x="130204" y="965680"/>
            <a:ext cx="4659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Confira a grade de canais disponíveis na programação atual.</a:t>
            </a:r>
            <a:endParaRPr lang="pt-BR" dirty="0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3198345-1BC8-38B4-BF75-0062045C3F1A}"/>
              </a:ext>
            </a:extLst>
          </p:cNvPr>
          <p:cNvSpPr txBox="1"/>
          <p:nvPr/>
        </p:nvSpPr>
        <p:spPr>
          <a:xfrm>
            <a:off x="353417" y="1526632"/>
            <a:ext cx="3252787" cy="7480578"/>
          </a:xfrm>
          <a:prstGeom prst="roundRect">
            <a:avLst/>
          </a:prstGeom>
          <a:noFill/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pt-BR" dirty="0"/>
              <a:t>CANAL 1 – Canal do Usuário</a:t>
            </a:r>
          </a:p>
          <a:p>
            <a:r>
              <a:rPr lang="pt-BR" dirty="0"/>
              <a:t>CANAL 2 – TV Cultura</a:t>
            </a:r>
          </a:p>
          <a:p>
            <a:r>
              <a:rPr lang="pt-BR" dirty="0"/>
              <a:t>CANAL 3 – Futura</a:t>
            </a:r>
          </a:p>
          <a:p>
            <a:r>
              <a:rPr lang="pt-BR" dirty="0"/>
              <a:t>CANAL 4 – SBT*</a:t>
            </a:r>
          </a:p>
          <a:p>
            <a:r>
              <a:rPr lang="pt-BR" dirty="0"/>
              <a:t>CANAL 5 – Globo*</a:t>
            </a:r>
          </a:p>
          <a:p>
            <a:r>
              <a:rPr lang="pt-BR" dirty="0"/>
              <a:t>CANAL 7 – Record*</a:t>
            </a:r>
          </a:p>
          <a:p>
            <a:r>
              <a:rPr lang="pt-BR" dirty="0"/>
              <a:t>CANAL 8 – RBI</a:t>
            </a:r>
          </a:p>
          <a:p>
            <a:r>
              <a:rPr lang="pt-BR" dirty="0"/>
              <a:t>CANAL 9 – Rede TV!</a:t>
            </a:r>
          </a:p>
          <a:p>
            <a:r>
              <a:rPr lang="pt-BR" dirty="0"/>
              <a:t>CANAL 10 – TV Maná</a:t>
            </a:r>
          </a:p>
          <a:p>
            <a:r>
              <a:rPr lang="pt-BR" dirty="0"/>
              <a:t>CANAL 11 – TV Gazeta</a:t>
            </a:r>
          </a:p>
          <a:p>
            <a:r>
              <a:rPr lang="pt-BR" dirty="0"/>
              <a:t>CANAL 13 – Band*</a:t>
            </a:r>
          </a:p>
          <a:p>
            <a:r>
              <a:rPr lang="pt-BR" dirty="0"/>
              <a:t>CANAL 14 – CNT</a:t>
            </a:r>
          </a:p>
          <a:p>
            <a:r>
              <a:rPr lang="pt-BR" dirty="0"/>
              <a:t>CANAL 15 – CNT Rio de Janeiro</a:t>
            </a:r>
          </a:p>
          <a:p>
            <a:r>
              <a:rPr lang="pt-BR" dirty="0"/>
              <a:t>CANAL 16 – Rede Brasil</a:t>
            </a:r>
          </a:p>
          <a:p>
            <a:r>
              <a:rPr lang="pt-BR" dirty="0"/>
              <a:t>CANAL 17 – Central TV</a:t>
            </a:r>
          </a:p>
          <a:p>
            <a:r>
              <a:rPr lang="pt-BR" dirty="0"/>
              <a:t>CANAL 19 – Canal 21</a:t>
            </a:r>
          </a:p>
          <a:p>
            <a:r>
              <a:rPr lang="pt-BR" dirty="0"/>
              <a:t>CANAL 20 – TV Feliz</a:t>
            </a:r>
          </a:p>
          <a:p>
            <a:r>
              <a:rPr lang="pt-BR" dirty="0"/>
              <a:t>CANAL 21 – PLAYTV+</a:t>
            </a:r>
          </a:p>
          <a:p>
            <a:r>
              <a:rPr lang="pt-BR" dirty="0"/>
              <a:t>CANAL 22 – </a:t>
            </a:r>
            <a:r>
              <a:rPr lang="pt-BR" dirty="0" err="1"/>
              <a:t>Woohoo</a:t>
            </a:r>
            <a:r>
              <a:rPr lang="pt-BR" dirty="0"/>
              <a:t> Esportes</a:t>
            </a:r>
          </a:p>
          <a:p>
            <a:r>
              <a:rPr lang="pt-BR" dirty="0"/>
              <a:t>CANAL 23 – YPÊ TV</a:t>
            </a:r>
          </a:p>
          <a:p>
            <a:r>
              <a:rPr lang="pt-BR" dirty="0"/>
              <a:t>CANAL 24 – BR8 TV</a:t>
            </a:r>
          </a:p>
          <a:p>
            <a:r>
              <a:rPr lang="pt-BR" dirty="0"/>
              <a:t>CANAL 25 – </a:t>
            </a:r>
            <a:r>
              <a:rPr lang="pt-BR" dirty="0" err="1"/>
              <a:t>Vivax</a:t>
            </a:r>
            <a:r>
              <a:rPr lang="pt-BR" dirty="0"/>
              <a:t> TV</a:t>
            </a:r>
          </a:p>
          <a:p>
            <a:r>
              <a:rPr lang="pt-BR" dirty="0"/>
              <a:t>CANAL 26 – Canal UOL</a:t>
            </a:r>
          </a:p>
          <a:p>
            <a:r>
              <a:rPr lang="pt-BR" dirty="0"/>
              <a:t>CANAL 27 – TV Paraná Turismo</a:t>
            </a:r>
          </a:p>
          <a:p>
            <a:r>
              <a:rPr lang="pt-BR" dirty="0"/>
              <a:t>CANAL 29 – TV Meio Norte</a:t>
            </a:r>
          </a:p>
          <a:p>
            <a:r>
              <a:rPr lang="pt-BR" dirty="0"/>
              <a:t>CANAL 30 – TV Brasil</a:t>
            </a:r>
          </a:p>
          <a:p>
            <a:r>
              <a:rPr lang="pt-BR" dirty="0"/>
              <a:t>CANAL 31 – C3 TV</a:t>
            </a:r>
          </a:p>
          <a:p>
            <a:r>
              <a:rPr lang="pt-BR" dirty="0"/>
              <a:t>CANAL 32 – TV Infinito</a:t>
            </a:r>
          </a:p>
          <a:p>
            <a:r>
              <a:rPr lang="pt-BR" dirty="0"/>
              <a:t>CANAL 90 – TV Brasil</a:t>
            </a:r>
          </a:p>
          <a:p>
            <a:r>
              <a:rPr lang="pt-BR" dirty="0"/>
              <a:t>CANAL 102 – Canal 26</a:t>
            </a:r>
          </a:p>
          <a:p>
            <a:r>
              <a:rPr lang="pt-BR" dirty="0"/>
              <a:t>CANAL 111 – Gazin</a:t>
            </a:r>
          </a:p>
          <a:p>
            <a:r>
              <a:rPr lang="pt-BR" dirty="0"/>
              <a:t>CANAL 112 - </a:t>
            </a:r>
            <a:r>
              <a:rPr lang="pt-BR" dirty="0" err="1"/>
              <a:t>Ultrafarma</a:t>
            </a:r>
            <a:endParaRPr lang="pt-BR" dirty="0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F76CBD03-43E6-5791-359C-E094B0A3BCD2}"/>
              </a:ext>
            </a:extLst>
          </p:cNvPr>
          <p:cNvSpPr txBox="1"/>
          <p:nvPr/>
        </p:nvSpPr>
        <p:spPr>
          <a:xfrm>
            <a:off x="1046247" y="1330476"/>
            <a:ext cx="1867126" cy="34051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DIVERSOS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4" name="Freeform 2">
            <a:extLst>
              <a:ext uri="{FF2B5EF4-FFF2-40B4-BE49-F238E27FC236}">
                <a16:creationId xmlns:a16="http://schemas.microsoft.com/office/drawing/2014/main" id="{3F22BDA2-67AB-9537-53E9-4E29C47F6702}"/>
              </a:ext>
            </a:extLst>
          </p:cNvPr>
          <p:cNvSpPr/>
          <p:nvPr/>
        </p:nvSpPr>
        <p:spPr>
          <a:xfrm>
            <a:off x="130204" y="153208"/>
            <a:ext cx="2484659" cy="726784"/>
          </a:xfrm>
          <a:custGeom>
            <a:avLst/>
            <a:gdLst/>
            <a:ahLst/>
            <a:cxnLst/>
            <a:rect l="l" t="t" r="r" b="b"/>
            <a:pathLst>
              <a:path w="7991962" h="2254921">
                <a:moveTo>
                  <a:pt x="0" y="0"/>
                </a:moveTo>
                <a:lnTo>
                  <a:pt x="7991962" y="0"/>
                </a:lnTo>
                <a:lnTo>
                  <a:pt x="7991962" y="2254922"/>
                </a:lnTo>
                <a:lnTo>
                  <a:pt x="0" y="225492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25827" t="-95276" r="-18975" b="-93408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8724AC22-4C76-162D-A60F-0C69E16DC75F}"/>
              </a:ext>
            </a:extLst>
          </p:cNvPr>
          <p:cNvSpPr/>
          <p:nvPr/>
        </p:nvSpPr>
        <p:spPr>
          <a:xfrm>
            <a:off x="0" y="0"/>
            <a:ext cx="7559675" cy="104394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26CCC13-8E8A-63E1-88EA-C9552A669FC1}"/>
              </a:ext>
            </a:extLst>
          </p:cNvPr>
          <p:cNvSpPr txBox="1"/>
          <p:nvPr/>
        </p:nvSpPr>
        <p:spPr>
          <a:xfrm>
            <a:off x="210080" y="10084278"/>
            <a:ext cx="71395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* Canais com programação regionalizada disponibilizada de acordo com o município informado no cadastro do produto. 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07CDE67-F68D-AC82-5128-6B33CD68C14A}"/>
              </a:ext>
            </a:extLst>
          </p:cNvPr>
          <p:cNvSpPr txBox="1"/>
          <p:nvPr/>
        </p:nvSpPr>
        <p:spPr>
          <a:xfrm>
            <a:off x="3964145" y="1544199"/>
            <a:ext cx="3252787" cy="4469130"/>
          </a:xfrm>
          <a:prstGeom prst="roundRect">
            <a:avLst/>
          </a:prstGeom>
          <a:noFill/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pt-BR" dirty="0"/>
              <a:t>CANAL 6 – Rede Vida</a:t>
            </a:r>
          </a:p>
          <a:p>
            <a:r>
              <a:rPr lang="pt-BR" dirty="0"/>
              <a:t>CANAL 12 – TV Padre Cícero</a:t>
            </a:r>
          </a:p>
          <a:p>
            <a:r>
              <a:rPr lang="pt-BR" dirty="0"/>
              <a:t>CANAL 16 – Ideal TV</a:t>
            </a:r>
          </a:p>
          <a:p>
            <a:r>
              <a:rPr lang="pt-BR" dirty="0"/>
              <a:t>CANAL 19 – TV Novo Tempo</a:t>
            </a:r>
          </a:p>
          <a:p>
            <a:r>
              <a:rPr lang="pt-BR" dirty="0"/>
              <a:t>CANAL 38 – Rede Família</a:t>
            </a:r>
          </a:p>
          <a:p>
            <a:r>
              <a:rPr lang="pt-BR" dirty="0"/>
              <a:t>CANAL 67 – RIT</a:t>
            </a:r>
          </a:p>
          <a:p>
            <a:r>
              <a:rPr lang="pt-BR" dirty="0"/>
              <a:t>CANAL 69 – Canção Nova HD</a:t>
            </a:r>
          </a:p>
          <a:p>
            <a:r>
              <a:rPr lang="pt-BR" dirty="0"/>
              <a:t>CANAL 70 – TV Aparecida</a:t>
            </a:r>
          </a:p>
          <a:p>
            <a:r>
              <a:rPr lang="pt-BR" dirty="0"/>
              <a:t>CANAL 72 – TV Pai Eterno </a:t>
            </a:r>
          </a:p>
          <a:p>
            <a:r>
              <a:rPr lang="pt-BR" dirty="0"/>
              <a:t>CANAL 73 – TV Novo Tempo</a:t>
            </a:r>
          </a:p>
          <a:p>
            <a:r>
              <a:rPr lang="pt-BR" dirty="0"/>
              <a:t>CANAL 74 – TV Horizonte</a:t>
            </a:r>
          </a:p>
          <a:p>
            <a:r>
              <a:rPr lang="pt-BR" dirty="0"/>
              <a:t>CANAL 76 – TV Verdade</a:t>
            </a:r>
          </a:p>
          <a:p>
            <a:r>
              <a:rPr lang="pt-BR" dirty="0"/>
              <a:t>CANAL 77 – Boa Vontade TV </a:t>
            </a:r>
          </a:p>
          <a:p>
            <a:r>
              <a:rPr lang="pt-BR" dirty="0"/>
              <a:t>CANAL 78 – Rede Gênesis</a:t>
            </a:r>
          </a:p>
          <a:p>
            <a:r>
              <a:rPr lang="pt-BR" dirty="0"/>
              <a:t>CANAL 80 – TV Evangelizar</a:t>
            </a:r>
          </a:p>
          <a:p>
            <a:r>
              <a:rPr lang="pt-BR" dirty="0"/>
              <a:t>CANAL 82 – SBN</a:t>
            </a:r>
          </a:p>
          <a:p>
            <a:r>
              <a:rPr lang="pt-BR" dirty="0"/>
              <a:t>CANAL 83 – Rede Super</a:t>
            </a:r>
          </a:p>
          <a:p>
            <a:r>
              <a:rPr lang="pt-BR" dirty="0"/>
              <a:t>CANAL 84 – TV Imaculada</a:t>
            </a:r>
          </a:p>
          <a:p>
            <a:r>
              <a:rPr lang="pt-BR" dirty="0"/>
              <a:t>CANAL 85 – Igreja Cristã Maranata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56F927D-6C84-379D-5D2A-068C5CA58626}"/>
              </a:ext>
            </a:extLst>
          </p:cNvPr>
          <p:cNvSpPr txBox="1"/>
          <p:nvPr/>
        </p:nvSpPr>
        <p:spPr>
          <a:xfrm>
            <a:off x="4656975" y="1348043"/>
            <a:ext cx="1867126" cy="34051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RELIGIOSOS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98F93C5-A033-94AA-5194-1156F253DF85}"/>
              </a:ext>
            </a:extLst>
          </p:cNvPr>
          <p:cNvSpPr txBox="1"/>
          <p:nvPr/>
        </p:nvSpPr>
        <p:spPr>
          <a:xfrm>
            <a:off x="3970042" y="6550587"/>
            <a:ext cx="3252787" cy="1770698"/>
          </a:xfrm>
          <a:prstGeom prst="roundRect">
            <a:avLst/>
          </a:prstGeom>
          <a:noFill/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endParaRPr lang="pt-BR" dirty="0"/>
          </a:p>
          <a:p>
            <a:r>
              <a:rPr lang="pt-BR" dirty="0"/>
              <a:t>CANAL 18 – ISTV</a:t>
            </a:r>
          </a:p>
          <a:p>
            <a:r>
              <a:rPr lang="pt-BR" dirty="0"/>
              <a:t>CANAL 57 – Canal Educação</a:t>
            </a:r>
          </a:p>
          <a:p>
            <a:r>
              <a:rPr lang="pt-BR" dirty="0"/>
              <a:t>CANAL 58 – TV Artes</a:t>
            </a:r>
          </a:p>
          <a:p>
            <a:r>
              <a:rPr lang="pt-BR" dirty="0"/>
              <a:t>CANAL 59 – Univesp TV</a:t>
            </a:r>
          </a:p>
          <a:p>
            <a:r>
              <a:rPr lang="pt-BR" dirty="0"/>
              <a:t>CANAL 86 – Fonte TV</a:t>
            </a:r>
          </a:p>
          <a:p>
            <a:r>
              <a:rPr lang="pt-BR" dirty="0"/>
              <a:t>CANAL 101 – TV Centro Sul Ceara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0C49246B-36CC-8D7A-9ECF-2CD3F5979357}"/>
              </a:ext>
            </a:extLst>
          </p:cNvPr>
          <p:cNvSpPr txBox="1"/>
          <p:nvPr/>
        </p:nvSpPr>
        <p:spPr>
          <a:xfrm>
            <a:off x="4662872" y="6400151"/>
            <a:ext cx="1867126" cy="34051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EDUCATIVO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B219003-9252-4710-C305-7EEDB582E8B0}"/>
              </a:ext>
            </a:extLst>
          </p:cNvPr>
          <p:cNvSpPr txBox="1"/>
          <p:nvPr/>
        </p:nvSpPr>
        <p:spPr>
          <a:xfrm>
            <a:off x="3964145" y="8627126"/>
            <a:ext cx="3252787" cy="1293971"/>
          </a:xfrm>
          <a:prstGeom prst="roundRect">
            <a:avLst/>
          </a:prstGeom>
          <a:noFill/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endParaRPr lang="pt-BR" dirty="0"/>
          </a:p>
          <a:p>
            <a:r>
              <a:rPr lang="pt-BR" dirty="0"/>
              <a:t>CANAL 134 – TV Câmara</a:t>
            </a:r>
          </a:p>
          <a:p>
            <a:r>
              <a:rPr lang="pt-BR" dirty="0"/>
              <a:t>CANAL 135 – TV Justiça</a:t>
            </a:r>
          </a:p>
          <a:p>
            <a:r>
              <a:rPr lang="pt-BR" dirty="0"/>
              <a:t>CANAL 136 – Canal Gov</a:t>
            </a:r>
          </a:p>
          <a:p>
            <a:r>
              <a:rPr lang="pt-BR" dirty="0"/>
              <a:t>CANAL 137 – TV Senado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34BF6223-750E-0514-906E-3E137F3D5772}"/>
              </a:ext>
            </a:extLst>
          </p:cNvPr>
          <p:cNvSpPr txBox="1"/>
          <p:nvPr/>
        </p:nvSpPr>
        <p:spPr>
          <a:xfrm>
            <a:off x="4656975" y="8476690"/>
            <a:ext cx="1867126" cy="34051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PARTIDÁRIO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447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2C4461-21CA-E83C-3088-0E1B7E8A42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F1D32A81-F33C-E9E3-8713-A0F8FF6657A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984" y="3094526"/>
          <a:ext cx="985" cy="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3" imgW="395" imgH="396" progId="TCLayout.ActiveDocument.1">
                  <p:embed/>
                </p:oleObj>
              </mc:Choice>
              <mc:Fallback>
                <p:oleObj name="Slide do think-cell" r:id="rId3" imgW="395" imgH="396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F1D32A81-F33C-E9E3-8713-A0F8FF6657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4" y="3094526"/>
                        <a:ext cx="985" cy="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F8A78EF0-9FF3-84B3-7B0A-CB2BBD5D8430}"/>
              </a:ext>
            </a:extLst>
          </p:cNvPr>
          <p:cNvSpPr txBox="1"/>
          <p:nvPr/>
        </p:nvSpPr>
        <p:spPr>
          <a:xfrm>
            <a:off x="353417" y="1650872"/>
            <a:ext cx="3252787" cy="2962513"/>
          </a:xfrm>
          <a:prstGeom prst="roundRect">
            <a:avLst/>
          </a:prstGeom>
          <a:noFill/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/>
              <a:t>CANAL 144 – Rádio Jovem Pan News</a:t>
            </a:r>
          </a:p>
          <a:p>
            <a:r>
              <a:rPr lang="pt-BR" sz="1400" dirty="0"/>
              <a:t>CANAL 145 – Rádio Jovem Pan FM</a:t>
            </a:r>
          </a:p>
          <a:p>
            <a:r>
              <a:rPr lang="pt-BR" sz="1400" dirty="0"/>
              <a:t>CANAL 146 – Rádio RFI</a:t>
            </a:r>
          </a:p>
          <a:p>
            <a:r>
              <a:rPr lang="pt-BR" sz="1400" dirty="0"/>
              <a:t>CANAL 147 – Rádio Itatiaia AM/FM</a:t>
            </a:r>
          </a:p>
          <a:p>
            <a:r>
              <a:rPr lang="pt-BR" sz="1400" dirty="0"/>
              <a:t>CANAL 148 – Rádio Verdes Mares</a:t>
            </a:r>
          </a:p>
          <a:p>
            <a:r>
              <a:rPr lang="pt-BR" sz="1400" dirty="0"/>
              <a:t>CANAL 149 – Rádio Clube FM</a:t>
            </a:r>
          </a:p>
          <a:p>
            <a:r>
              <a:rPr lang="pt-BR" sz="1400" dirty="0"/>
              <a:t>CANAL 150 – Rádio Bandnews</a:t>
            </a:r>
          </a:p>
          <a:p>
            <a:r>
              <a:rPr lang="pt-BR" sz="1400" dirty="0"/>
              <a:t>CANAL 151 – Rádio Band FM </a:t>
            </a:r>
          </a:p>
          <a:p>
            <a:r>
              <a:rPr lang="pt-BR" sz="1400" dirty="0"/>
              <a:t>CANAL 152 – Rádio Bandeirantes</a:t>
            </a:r>
          </a:p>
          <a:p>
            <a:r>
              <a:rPr lang="pt-BR" sz="1400" dirty="0"/>
              <a:t>CANAL 153 – Rádio Nativa</a:t>
            </a:r>
          </a:p>
          <a:p>
            <a:r>
              <a:rPr lang="pt-BR" sz="1400" dirty="0"/>
              <a:t>CANAL 154 – Rádio Evangelizar Pop</a:t>
            </a:r>
          </a:p>
          <a:p>
            <a:r>
              <a:rPr lang="pt-BR" sz="1400" dirty="0"/>
              <a:t>CANAL 155 – Rádio Evangelizar Mais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09F0A59-939B-F275-E754-0E2E2AA001DE}"/>
              </a:ext>
            </a:extLst>
          </p:cNvPr>
          <p:cNvSpPr txBox="1"/>
          <p:nvPr/>
        </p:nvSpPr>
        <p:spPr>
          <a:xfrm>
            <a:off x="130204" y="965680"/>
            <a:ext cx="4659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Confira a grade de canais disponíveis na programação atual.</a:t>
            </a:r>
            <a:endParaRPr lang="pt-BR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9EC89A56-E74A-21D6-C08C-216FE8C7817F}"/>
              </a:ext>
            </a:extLst>
          </p:cNvPr>
          <p:cNvSpPr txBox="1"/>
          <p:nvPr/>
        </p:nvSpPr>
        <p:spPr>
          <a:xfrm>
            <a:off x="1046247" y="1434892"/>
            <a:ext cx="1867126" cy="34051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RÁDIOS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4" name="Freeform 2">
            <a:extLst>
              <a:ext uri="{FF2B5EF4-FFF2-40B4-BE49-F238E27FC236}">
                <a16:creationId xmlns:a16="http://schemas.microsoft.com/office/drawing/2014/main" id="{1D9CEDCF-4597-F026-5092-C8B15007291D}"/>
              </a:ext>
            </a:extLst>
          </p:cNvPr>
          <p:cNvSpPr/>
          <p:nvPr/>
        </p:nvSpPr>
        <p:spPr>
          <a:xfrm>
            <a:off x="130204" y="153208"/>
            <a:ext cx="2484659" cy="726784"/>
          </a:xfrm>
          <a:custGeom>
            <a:avLst/>
            <a:gdLst/>
            <a:ahLst/>
            <a:cxnLst/>
            <a:rect l="l" t="t" r="r" b="b"/>
            <a:pathLst>
              <a:path w="7991962" h="2254921">
                <a:moveTo>
                  <a:pt x="0" y="0"/>
                </a:moveTo>
                <a:lnTo>
                  <a:pt x="7991962" y="0"/>
                </a:lnTo>
                <a:lnTo>
                  <a:pt x="7991962" y="2254922"/>
                </a:lnTo>
                <a:lnTo>
                  <a:pt x="0" y="225492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25827" t="-95276" r="-18975" b="-93408"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DECC1921-5908-C70A-4549-C99DBB243FC1}"/>
              </a:ext>
            </a:extLst>
          </p:cNvPr>
          <p:cNvSpPr/>
          <p:nvPr/>
        </p:nvSpPr>
        <p:spPr>
          <a:xfrm>
            <a:off x="0" y="0"/>
            <a:ext cx="7559675" cy="104394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C845172-F4DB-9EDB-B7A1-1059C811ED9E}"/>
              </a:ext>
            </a:extLst>
          </p:cNvPr>
          <p:cNvSpPr txBox="1"/>
          <p:nvPr/>
        </p:nvSpPr>
        <p:spPr>
          <a:xfrm>
            <a:off x="3964145" y="3835072"/>
            <a:ext cx="3252787" cy="2009061"/>
          </a:xfrm>
          <a:prstGeom prst="roundRect">
            <a:avLst/>
          </a:prstGeom>
          <a:noFill/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endParaRPr lang="pt-BR" dirty="0"/>
          </a:p>
          <a:p>
            <a:r>
              <a:rPr lang="pt-BR" dirty="0"/>
              <a:t>CANAL 97 – Record News</a:t>
            </a:r>
          </a:p>
          <a:p>
            <a:r>
              <a:rPr lang="pt-BR" dirty="0"/>
              <a:t>CANAL 71 – Ideal TV</a:t>
            </a:r>
          </a:p>
          <a:p>
            <a:r>
              <a:rPr lang="pt-BR" dirty="0"/>
              <a:t>CANAL 98 – Jovem Pan News</a:t>
            </a:r>
          </a:p>
          <a:p>
            <a:r>
              <a:rPr lang="pt-BR" dirty="0"/>
              <a:t>CANAL 99 – CNN Brasil</a:t>
            </a:r>
          </a:p>
          <a:p>
            <a:r>
              <a:rPr lang="pt-BR" dirty="0"/>
              <a:t>CANAL 100 – TV Diário Fortaleza</a:t>
            </a:r>
          </a:p>
          <a:p>
            <a:r>
              <a:rPr lang="pt-BR" dirty="0"/>
              <a:t>CANAL 103 – CGNT</a:t>
            </a:r>
          </a:p>
          <a:p>
            <a:r>
              <a:rPr lang="pt-BR" dirty="0"/>
              <a:t>CANAL 104 – CNBC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CF834753-8700-2339-9584-0F2ED5978017}"/>
              </a:ext>
            </a:extLst>
          </p:cNvPr>
          <p:cNvSpPr txBox="1"/>
          <p:nvPr/>
        </p:nvSpPr>
        <p:spPr>
          <a:xfrm>
            <a:off x="4656975" y="3715116"/>
            <a:ext cx="1867126" cy="34051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NOTÍCIAS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340C5257-EBA0-3C95-28C2-604467AC3669}"/>
              </a:ext>
            </a:extLst>
          </p:cNvPr>
          <p:cNvSpPr txBox="1"/>
          <p:nvPr/>
        </p:nvSpPr>
        <p:spPr>
          <a:xfrm>
            <a:off x="3964145" y="1539608"/>
            <a:ext cx="3252787" cy="1770698"/>
          </a:xfrm>
          <a:prstGeom prst="roundRect">
            <a:avLst/>
          </a:prstGeom>
          <a:noFill/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endParaRPr lang="pt-BR" dirty="0"/>
          </a:p>
          <a:p>
            <a:r>
              <a:rPr lang="pt-BR" dirty="0"/>
              <a:t>CANAL 119 – Agroplus TV</a:t>
            </a:r>
          </a:p>
          <a:p>
            <a:r>
              <a:rPr lang="pt-BR" dirty="0"/>
              <a:t>CANAL 121 – Agro Canal </a:t>
            </a:r>
          </a:p>
          <a:p>
            <a:r>
              <a:rPr lang="pt-BR" dirty="0"/>
              <a:t>CANAL 122 – Canal do Boi</a:t>
            </a:r>
          </a:p>
          <a:p>
            <a:r>
              <a:rPr lang="pt-BR" dirty="0"/>
              <a:t>CANAL 123 – Canal do Criador</a:t>
            </a:r>
          </a:p>
          <a:p>
            <a:r>
              <a:rPr lang="pt-BR" dirty="0"/>
              <a:t>CANAL 124 – Canal Rural</a:t>
            </a:r>
          </a:p>
          <a:p>
            <a:r>
              <a:rPr lang="pt-BR" dirty="0"/>
              <a:t>CANAL 125 – TV Milagro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7CC071B0-4FD6-ADFC-1B19-0F125FC7BDC0}"/>
              </a:ext>
            </a:extLst>
          </p:cNvPr>
          <p:cNvSpPr txBox="1"/>
          <p:nvPr/>
        </p:nvSpPr>
        <p:spPr>
          <a:xfrm>
            <a:off x="4656975" y="1434892"/>
            <a:ext cx="1867126" cy="34051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>
                <a:solidFill>
                  <a:schemeClr val="bg1"/>
                </a:solidFill>
              </a:rPr>
              <a:t>AGRONEGÓCIO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A25B31F8-4AD1-3E92-B126-FFABBBDA52F4}"/>
              </a:ext>
            </a:extLst>
          </p:cNvPr>
          <p:cNvSpPr txBox="1"/>
          <p:nvPr/>
        </p:nvSpPr>
        <p:spPr>
          <a:xfrm>
            <a:off x="210080" y="10084278"/>
            <a:ext cx="71395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/>
              <a:t>* Canais com programação regionalizada disponibilizada de acordo com o município informado no cadastro do produto. </a:t>
            </a:r>
          </a:p>
        </p:txBody>
      </p:sp>
    </p:spTree>
    <p:extLst>
      <p:ext uri="{BB962C8B-B14F-4D97-AF65-F5344CB8AC3E}">
        <p14:creationId xmlns:p14="http://schemas.microsoft.com/office/powerpoint/2010/main" val="11360407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1055</TotalTime>
  <Words>512</Words>
  <Application>Microsoft Office PowerPoint</Application>
  <PresentationFormat>Personalizar</PresentationFormat>
  <Paragraphs>101</Paragraphs>
  <Slides>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Slide do think-cell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Caroline Camilo Lima</dc:creator>
  <cp:lastModifiedBy>Paloma Oliveira De Souza</cp:lastModifiedBy>
  <cp:revision>2</cp:revision>
  <cp:lastPrinted>2023-10-23T18:09:41Z</cp:lastPrinted>
  <dcterms:created xsi:type="dcterms:W3CDTF">2023-10-23T17:16:41Z</dcterms:created>
  <dcterms:modified xsi:type="dcterms:W3CDTF">2025-06-26T16:40:28Z</dcterms:modified>
</cp:coreProperties>
</file>